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94"/>
  </p:normalViewPr>
  <p:slideViewPr>
    <p:cSldViewPr snapToGrid="0" snapToObjects="1">
      <p:cViewPr varScale="1">
        <p:scale>
          <a:sx n="81" d="100"/>
          <a:sy n="81" d="100"/>
        </p:scale>
        <p:origin x="96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CD5CA-641C-EC42-ADAD-49698861F1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3A655B-5585-D74A-AEAF-2474461BB0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3FD01-08EF-234F-BBE5-2A0CE7B68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3F7C-7900-3D43-9502-9D5976A09E97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58F74-9675-4340-9E28-33B184EDC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C3975E-70E9-BE48-826F-1DEE88E90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57FA-2BDD-9243-B30B-D7E35F0CA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775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1E0B8-2C66-444D-A060-9775FFA84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B795D1-3EDD-9348-9158-7B87CC001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A313F-52DB-FC42-AF34-99DA2C940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3F7C-7900-3D43-9502-9D5976A09E97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D4DC3-F8B9-F048-9DC6-B9BCF04A0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7E4CA-131E-B94F-9D3F-5DD4624F7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57FA-2BDD-9243-B30B-D7E35F0CA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36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793561-75C6-A54A-BCF6-63FE31AEEF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8991F3-6E4D-4649-9F90-DCFB2955E9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A02AB-A0C7-DE4F-8E11-B2386673D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3F7C-7900-3D43-9502-9D5976A09E97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FDF7FD-CA59-C448-8202-5412E59BE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01C3D8-DC82-AF45-9014-897E3DCE9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57FA-2BDD-9243-B30B-D7E35F0CA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97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3CD69-B329-4D45-918B-9EE588C96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FB58A-888D-D142-8A41-B113D1CFBF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F4C7D8-C5D8-864A-BDC0-279163BD4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3F7C-7900-3D43-9502-9D5976A09E97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B6FB58-4025-704F-907D-166B88910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A42531-A43B-3C41-8EB5-0CB7091E2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57FA-2BDD-9243-B30B-D7E35F0CA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873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7EE95-640F-A34C-A0A4-464A67F50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6F6513-07B5-D545-AFF4-9F9AC1945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0625A-ED5C-6C4C-9510-FA1EDE075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3F7C-7900-3D43-9502-9D5976A09E97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D9012-136F-F746-94F3-6A7CB65DF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892799-1074-BC41-9537-C3D53E4FB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57FA-2BDD-9243-B30B-D7E35F0CA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423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A5979-EE05-7A4B-B486-17C9A667D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FA65B-6098-9244-8D29-FE9A3D7C96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66C01C-72B3-DB4E-8D9E-DB8B1B687B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068195-F658-5F4F-A5E8-842A84912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3F7C-7900-3D43-9502-9D5976A09E97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D3FE27-E58E-8D4F-81CE-51275D96F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529D5C-7927-CF44-8BE8-9E0BE8F92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57FA-2BDD-9243-B30B-D7E35F0CA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47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80BB1-BA43-D947-A47A-14A575A7E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19FDEE-1E05-FC46-90ED-D3A053851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D5EDC7-BED0-A44D-B981-E251E6EE79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5FB091-7BD6-5444-9524-04EBCBFA62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BB8ADA-F32F-CB4D-A211-6617A85C4B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0648A6-DCEC-BF40-A1E3-A296DBC7A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3F7C-7900-3D43-9502-9D5976A09E97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CD648C-EAE1-CA4D-945E-A229161C6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A8A665-857A-2249-9187-AC694C813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57FA-2BDD-9243-B30B-D7E35F0CA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812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00886-42AE-3B44-BAC7-EB8A69BCF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3A39BD-3B55-DE47-A658-CC0D2DA3F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3F7C-7900-3D43-9502-9D5976A09E97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E49F8A-9DB3-EE4F-8592-291E06696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06E8F1-5D18-A344-B0F2-33365F254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57FA-2BDD-9243-B30B-D7E35F0CA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38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1BBC8B-C5DF-044B-A4A7-5BE0260F8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3F7C-7900-3D43-9502-9D5976A09E97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DCF5E6-2A9D-A141-AFA5-97C66F0B7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DDE85F-4A48-5846-8363-20633C86D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57FA-2BDD-9243-B30B-D7E35F0CA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576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23F37-357B-D640-AD21-1E7DD88C4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43D6F-70F7-DA4A-962A-35CF67B92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ED8732-987D-2A46-8782-A606AFBE9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6684A7-2421-3E4D-ACAC-C4C9BDC56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3F7C-7900-3D43-9502-9D5976A09E97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29CE8A-79F4-054D-870B-CDF0BA1EF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20CAE7-0301-984D-B0C3-F71101B4A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57FA-2BDD-9243-B30B-D7E35F0CA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295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110ED-533F-3A42-B71B-3AE7BBDFE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8C190D-1349-B842-80C7-121B3F3042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440D86-E8FD-1A46-A5E6-3470A758E0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282F63-895B-1F4A-924C-813A3DAC3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3F7C-7900-3D43-9502-9D5976A09E97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45D14A-CE78-544E-BE45-A7EA40FED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BFC7D8-238F-934A-AB3D-074C91209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57FA-2BDD-9243-B30B-D7E35F0CA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019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1DEFC5-F832-EF4D-8217-A71C7F9C0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EAE8DD-2ABB-6D42-9812-5A3E75489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897631-B559-7647-8E3C-84DD9D48F8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F3F7C-7900-3D43-9502-9D5976A09E97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FB9E2E-2FE1-5C4E-A412-B325CA46CE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C19582-C124-0641-8A67-77E961625B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E57FA-2BDD-9243-B30B-D7E35F0CA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03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0410B-D437-B848-B5B4-DC814428C5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569D63-E599-BD48-BBEC-02E826D89F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bird&#10;&#10;Description automatically generated">
            <a:extLst>
              <a:ext uri="{FF2B5EF4-FFF2-40B4-BE49-F238E27FC236}">
                <a16:creationId xmlns:a16="http://schemas.microsoft.com/office/drawing/2014/main" id="{2F71E95F-1439-034C-ADD8-52441A2AE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78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0410B-D437-B848-B5B4-DC814428C5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569D63-E599-BD48-BBEC-02E826D89F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person with collar shirt&#10;&#10;Description automatically generated">
            <a:extLst>
              <a:ext uri="{FF2B5EF4-FFF2-40B4-BE49-F238E27FC236}">
                <a16:creationId xmlns:a16="http://schemas.microsoft.com/office/drawing/2014/main" id="{21D7F250-9ED8-354F-BD18-C65ECD024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498385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0410B-D437-B848-B5B4-DC814428C5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569D63-E599-BD48-BBEC-02E826D89F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7C539E4B-8FE5-DB4D-9B2A-DCCF70B23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39065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0410B-D437-B848-B5B4-DC814428C5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569D63-E599-BD48-BBEC-02E826D89F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picture containing bird&#10;&#10;Description automatically generated">
            <a:extLst>
              <a:ext uri="{FF2B5EF4-FFF2-40B4-BE49-F238E27FC236}">
                <a16:creationId xmlns:a16="http://schemas.microsoft.com/office/drawing/2014/main" id="{A4C12035-C4D4-4943-BA09-D7A8C149E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05480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0410B-D437-B848-B5B4-DC814428C5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569D63-E599-BD48-BBEC-02E826D89F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CEE6FE-EB77-DB49-959F-F59501BBC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701933"/>
      </p:ext>
    </p:extLst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0410B-D437-B848-B5B4-DC814428C5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569D63-E599-BD48-BBEC-02E826D89F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3DD41838-3543-3A4A-A339-B5216B3A3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51574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0410B-D437-B848-B5B4-DC814428C5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569D63-E599-BD48-BBEC-02E826D89F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erson holding a sign&#10;&#10;Description automatically generated">
            <a:extLst>
              <a:ext uri="{FF2B5EF4-FFF2-40B4-BE49-F238E27FC236}">
                <a16:creationId xmlns:a16="http://schemas.microsoft.com/office/drawing/2014/main" id="{37949145-0E17-F846-A99E-AE4E5BFC8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16229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0410B-D437-B848-B5B4-DC814428C5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569D63-E599-BD48-BBEC-02E826D89F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68129AA5-E2A2-8C4E-A297-FA3E74885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76706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0410B-D437-B848-B5B4-DC814428C5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569D63-E599-BD48-BBEC-02E826D89F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bird&#10;&#10;Description automatically generated">
            <a:extLst>
              <a:ext uri="{FF2B5EF4-FFF2-40B4-BE49-F238E27FC236}">
                <a16:creationId xmlns:a16="http://schemas.microsoft.com/office/drawing/2014/main" id="{2F71E95F-1439-034C-ADD8-52441A2AE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32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B91059E960F742A6975D0B57E878E0" ma:contentTypeVersion="8" ma:contentTypeDescription="Create a new document." ma:contentTypeScope="" ma:versionID="90450b77e570ead8dbcafb11d35eae5a">
  <xsd:schema xmlns:xsd="http://www.w3.org/2001/XMLSchema" xmlns:xs="http://www.w3.org/2001/XMLSchema" xmlns:p="http://schemas.microsoft.com/office/2006/metadata/properties" xmlns:ns3="421b5dec-8cd7-4fdb-a529-4a82f33c0af1" targetNamespace="http://schemas.microsoft.com/office/2006/metadata/properties" ma:root="true" ma:fieldsID="2573c565b9d547f291936b7d07446175" ns3:_="">
    <xsd:import namespace="421b5dec-8cd7-4fdb-a529-4a82f33c0af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1b5dec-8cd7-4fdb-a529-4a82f33c0a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04EB91D-D34A-4D93-8502-E14CD048D3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1b5dec-8cd7-4fdb-a529-4a82f33c0a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6F4AD67-D906-47D4-A025-32F2402FA1C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E25A99-6F01-487D-BAF5-7FEAB54614B2}">
  <ds:schemaRefs>
    <ds:schemaRef ds:uri="http://purl.org/dc/terms/"/>
    <ds:schemaRef ds:uri="http://schemas.microsoft.com/office/2006/documentManagement/types"/>
    <ds:schemaRef ds:uri="http://www.w3.org/XML/1998/namespace"/>
    <ds:schemaRef ds:uri="421b5dec-8cd7-4fdb-a529-4a82f33c0af1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1388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Seagle</dc:creator>
  <cp:lastModifiedBy>Presley, Mike</cp:lastModifiedBy>
  <cp:revision>5</cp:revision>
  <dcterms:created xsi:type="dcterms:W3CDTF">2020-01-07T17:45:31Z</dcterms:created>
  <dcterms:modified xsi:type="dcterms:W3CDTF">2020-01-08T20:36:10Z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0x010100C5B91059E960F742A6975D0B57E878E0</vt:lpwstr>
  </property>
</Properties>
</file>